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7" r:id="rId3"/>
    <p:sldId id="264" r:id="rId4"/>
    <p:sldId id="265" r:id="rId5"/>
    <p:sldId id="260" r:id="rId6"/>
    <p:sldId id="261" r:id="rId7"/>
    <p:sldId id="262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21/02/2013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Responsibility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9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Oliner</a:t>
            </a:r>
            <a:r>
              <a:rPr lang="en-US" dirty="0" smtClean="0"/>
              <a:t> and </a:t>
            </a:r>
            <a:r>
              <a:rPr lang="en-US" dirty="0" err="1" smtClean="0"/>
              <a:t>Oliner</a:t>
            </a:r>
            <a:r>
              <a:rPr lang="en-US" dirty="0" smtClean="0"/>
              <a:t> (1988) </a:t>
            </a:r>
          </a:p>
          <a:p>
            <a:pPr marL="0" indent="0">
              <a:buNone/>
            </a:pPr>
            <a:r>
              <a:rPr lang="en-US" dirty="0" smtClean="0"/>
              <a:t>They interviewed 231 Europeans who had participated in saving Jews in Nazi Europe and 126 Europeans who didn’t. Rescuers expressed greater pity and empathy compared to non-rescuers. Rescuers often said that parental </a:t>
            </a:r>
            <a:r>
              <a:rPr lang="en-US" dirty="0" err="1" smtClean="0"/>
              <a:t>behaviour</a:t>
            </a:r>
            <a:r>
              <a:rPr lang="en-US" dirty="0" smtClean="0"/>
              <a:t> played a part (e.g. rescuer’s parents had few negative stereotypes of Jews compared to parents of non-rescuers).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750" y="4914018"/>
            <a:ext cx="2591976" cy="194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88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662564"/>
            <a:ext cx="7408333" cy="5463599"/>
          </a:xfrm>
        </p:spPr>
        <p:txBody>
          <a:bodyPr/>
          <a:lstStyle/>
          <a:p>
            <a:r>
              <a:rPr lang="en-US" dirty="0" err="1" smtClean="0"/>
              <a:t>Prosocial</a:t>
            </a:r>
            <a:r>
              <a:rPr lang="en-US" dirty="0" smtClean="0"/>
              <a:t> </a:t>
            </a:r>
            <a:r>
              <a:rPr lang="en-US" dirty="0" err="1" smtClean="0"/>
              <a:t>behaviour</a:t>
            </a:r>
            <a:r>
              <a:rPr lang="en-US" dirty="0" smtClean="0"/>
              <a:t>: When one helps another person to benefit oneself.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Altruism: When one helps another person for no reward and even at some cost to oneself.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52" y="1444532"/>
            <a:ext cx="1997121" cy="1997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946" y="4559300"/>
            <a:ext cx="16383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19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=N6dTU7KVpsg&amp;list=PL6DA960579F8EC5C5&amp;index=70</a:t>
            </a:r>
          </a:p>
        </p:txBody>
      </p:sp>
    </p:spTree>
    <p:extLst>
      <p:ext uri="{BB962C8B-B14F-4D97-AF65-F5344CB8AC3E}">
        <p14:creationId xmlns:p14="http://schemas.microsoft.com/office/powerpoint/2010/main" val="338625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Size/Diffusion of </a:t>
            </a:r>
            <a:r>
              <a:rPr lang="en-US" dirty="0" err="1" smtClean="0"/>
              <a:t>Reponsibility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err="1" smtClean="0"/>
              <a:t>Latane</a:t>
            </a:r>
            <a:r>
              <a:rPr lang="en-US" dirty="0" smtClean="0"/>
              <a:t> and Rodin (1969)</a:t>
            </a:r>
          </a:p>
          <a:p>
            <a:pPr marL="45720" indent="0">
              <a:buNone/>
            </a:pPr>
            <a:r>
              <a:rPr lang="en-US" dirty="0" smtClean="0"/>
              <a:t>Male participants helped a female researcher</a:t>
            </a:r>
            <a:r>
              <a:rPr lang="en-US" dirty="0"/>
              <a:t> </a:t>
            </a:r>
            <a:r>
              <a:rPr lang="en-US" dirty="0" smtClean="0"/>
              <a:t>who had “crashed to the floor” next door 70</a:t>
            </a:r>
            <a:r>
              <a:rPr lang="en-US" dirty="0" smtClean="0"/>
              <a:t>% of </a:t>
            </a:r>
            <a:r>
              <a:rPr lang="en-US" dirty="0" smtClean="0"/>
              <a:t>the time when alone, compared with 40% with 2 naïve participants were together and only 7% when there was a passive stooge.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534" y="4294679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7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Latane</a:t>
            </a:r>
            <a:r>
              <a:rPr lang="en-US" dirty="0" smtClean="0"/>
              <a:t> and Darley (1970) </a:t>
            </a:r>
          </a:p>
          <a:p>
            <a:pPr marL="0" indent="0">
              <a:buNone/>
            </a:pPr>
            <a:r>
              <a:rPr lang="en-US" dirty="0" smtClean="0"/>
              <a:t>When smoke began to fill a room, 75% left the room to report the smoke when alone, 38% of the time when in small groups of participants, and compared to 10% with two passive stooges.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101" y="3861797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31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Arousal: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Amato (1986)</a:t>
            </a:r>
          </a:p>
          <a:p>
            <a:pPr marL="0" indent="0">
              <a:buNone/>
            </a:pPr>
            <a:r>
              <a:rPr lang="en-US" dirty="0" smtClean="0"/>
              <a:t>Amato interviewed participants after a bushfire near Melbourne and found that higher donations to help victims came from people who reported more feelings of shock or terror.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966" y="3754531"/>
            <a:ext cx="3788893" cy="274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04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57664"/>
            <a:ext cx="8042276" cy="5685937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Pryzbyla</a:t>
            </a:r>
            <a:r>
              <a:rPr lang="en-US" dirty="0" smtClean="0"/>
              <a:t> (1985)</a:t>
            </a:r>
          </a:p>
          <a:p>
            <a:pPr marL="0" indent="0">
              <a:buNone/>
            </a:pPr>
            <a:r>
              <a:rPr lang="en-US" dirty="0" smtClean="0"/>
              <a:t>After watching either a erotic or non-erotic film, female and male participants had an opportunity to help a male or female confederate who had knocked over some papers. The rate of helping was highest among males who had seen an erotic film and had the opportunity to help a female confederate.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778" y="3265979"/>
            <a:ext cx="2387446" cy="359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9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In-group v. Out-group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Levine et al. (2005) </a:t>
            </a:r>
          </a:p>
          <a:p>
            <a:pPr marL="0" indent="0">
              <a:buNone/>
            </a:pPr>
            <a:r>
              <a:rPr lang="en-US" dirty="0" smtClean="0"/>
              <a:t>Manchester United fans were far more likely to help a jogger who fell over if he was wearing a Manchester United shirt than if he was wearing a Liverpool shirt.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292" y="3541496"/>
            <a:ext cx="4420239" cy="318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383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Pantin</a:t>
            </a:r>
            <a:r>
              <a:rPr lang="en-US" dirty="0" smtClean="0"/>
              <a:t> and Carver (1982) </a:t>
            </a:r>
          </a:p>
          <a:p>
            <a:pPr marL="0" indent="0">
              <a:buNone/>
            </a:pPr>
            <a:r>
              <a:rPr lang="en-US" dirty="0" smtClean="0"/>
              <a:t>When female students showed a first aid training video, it increased their willingness to help a choking victim than those who didn’t watch the video.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045" y="3430669"/>
            <a:ext cx="3803225" cy="304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18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2791</TotalTime>
  <Words>398</Words>
  <Application>Microsoft Macintosh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Social Responsibility </vt:lpstr>
      <vt:lpstr>PowerPoint Presentation</vt:lpstr>
      <vt:lpstr>PowerPoint Presentation</vt:lpstr>
      <vt:lpstr>Group Size/Diffusion of Reponsibility:</vt:lpstr>
      <vt:lpstr>PowerPoint Presentation</vt:lpstr>
      <vt:lpstr>Arousal: </vt:lpstr>
      <vt:lpstr>PowerPoint Presentation</vt:lpstr>
      <vt:lpstr>In-group v. Out-group</vt:lpstr>
      <vt:lpstr>Confidence</vt:lpstr>
      <vt:lpstr>Disposition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Responsibility </dc:title>
  <dc:creator>Microsoft Office User</dc:creator>
  <cp:lastModifiedBy>Microsoft Office User</cp:lastModifiedBy>
  <cp:revision>12</cp:revision>
  <dcterms:created xsi:type="dcterms:W3CDTF">2013-02-19T09:01:28Z</dcterms:created>
  <dcterms:modified xsi:type="dcterms:W3CDTF">2013-02-23T11:06:36Z</dcterms:modified>
</cp:coreProperties>
</file>